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97A2"/>
    <a:srgbClr val="F3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9F31B-3D08-4121-AD7C-5CF759B8C78A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BE76-2798-47C2-B2F1-F44C67FE8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053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9F31B-3D08-4121-AD7C-5CF759B8C78A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BE76-2798-47C2-B2F1-F44C67FE8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50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9F31B-3D08-4121-AD7C-5CF759B8C78A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BE76-2798-47C2-B2F1-F44C67FE8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237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9F31B-3D08-4121-AD7C-5CF759B8C78A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BE76-2798-47C2-B2F1-F44C67FE8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50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9F31B-3D08-4121-AD7C-5CF759B8C78A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BE76-2798-47C2-B2F1-F44C67FE8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727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9F31B-3D08-4121-AD7C-5CF759B8C78A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BE76-2798-47C2-B2F1-F44C67FE8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075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9F31B-3D08-4121-AD7C-5CF759B8C78A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BE76-2798-47C2-B2F1-F44C67FE8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053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9F31B-3D08-4121-AD7C-5CF759B8C78A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BE76-2798-47C2-B2F1-F44C67FE8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399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9F31B-3D08-4121-AD7C-5CF759B8C78A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BE76-2798-47C2-B2F1-F44C67FE8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73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9F31B-3D08-4121-AD7C-5CF759B8C78A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BE76-2798-47C2-B2F1-F44C67FE8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442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9F31B-3D08-4121-AD7C-5CF759B8C78A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BE76-2798-47C2-B2F1-F44C67FE8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820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9F31B-3D08-4121-AD7C-5CF759B8C78A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ABE76-2798-47C2-B2F1-F44C67FE8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34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8970" y="1856881"/>
            <a:ext cx="9144000" cy="3345357"/>
          </a:xfrm>
          <a:solidFill>
            <a:srgbClr val="8D97A2">
              <a:alpha val="70000"/>
            </a:srgbClr>
          </a:solidFill>
        </p:spPr>
        <p:txBody>
          <a:bodyPr>
            <a:normAutofit/>
          </a:bodyPr>
          <a:lstStyle/>
          <a:p>
            <a:r>
              <a:rPr lang="ru-RU" sz="7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Инструменты </a:t>
            </a:r>
            <a:br>
              <a:rPr lang="ru-RU" sz="7200" b="1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7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для </a:t>
            </a:r>
            <a:br>
              <a:rPr lang="ru-RU" sz="7200" b="1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7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керамиста</a:t>
            </a:r>
            <a:endParaRPr lang="ru-RU" sz="7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20066" y="5202238"/>
            <a:ext cx="4671934" cy="1655762"/>
          </a:xfrm>
          <a:solidFill>
            <a:srgbClr val="8D97A2">
              <a:alpha val="70000"/>
            </a:srgbClr>
          </a:solidFill>
        </p:spPr>
        <p:txBody>
          <a:bodyPr/>
          <a:lstStyle/>
          <a:p>
            <a:pPr algn="r"/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Подготовила: </a:t>
            </a:r>
          </a:p>
          <a:p>
            <a:pPr algn="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учитель трудового обучения </a:t>
            </a:r>
          </a:p>
          <a:p>
            <a:pPr algn="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Кирилова А. А.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8D97A2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МКОУ РАООП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Старогородковская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специальная (коррекционная)</a:t>
            </a:r>
            <a:b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школа-интернат </a:t>
            </a:r>
            <a:b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им. Заслуженного учителя РФ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Фурагиной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А.В.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551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97A2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Струна</a:t>
            </a: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- универсальное приспособление. Струной готовое изделие срезается с гончарного круга. </a:t>
            </a: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О</a:t>
            </a: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на представляет собой тонкую проволоку или леску. Оба конца струны для удобства и из соображений безопасности закрепляются на небольших деревянных ручках.</a:t>
            </a:r>
            <a:endParaRPr lang="ru-RU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198" y="1832132"/>
            <a:ext cx="7538802" cy="5025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" b="95893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175669"/>
            <a:ext cx="4718571" cy="4718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4352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9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5741233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ru-R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Турнетка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- это маленькая вертящаяся подставка, как правило из металла, незаменимая в работе художника-керамиста.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Турнетки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обеспечивают плавное вращение вокруг своей оси, с их помощи можно добиться ровных линий (ободков сосудов). На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турнетке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делают различные предметы, медленно поворачивая их вместе с изделием и проверяя правильность формы. Для зачистки донышка или устранения возникших дефектов изделие закрепляют в центре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турнетки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при помощи влажных кусочков глины.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134" y="0"/>
            <a:ext cx="6300866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0496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9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Стек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– это инструменты для моделирования и декорирования керамики. Стеки служат для проведения мелких работ, а также для внешней и внутренней отделки. Деревянные стеки используются для придания формы изделию на гончарном круге и ручной лепке. Стек-нож используется для подрезания ножки и верха изделия на гончарном круге и для декорирования изделия.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001" y="2375724"/>
            <a:ext cx="6763998" cy="4482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0481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9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Г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ончарные петли </a:t>
            </a: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являются </a:t>
            </a: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разновидностью стеков. Петлями выгребают глину в незначительных количествах и обрезают края изделий.</a:t>
            </a:r>
            <a:endParaRPr lang="ru-RU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3576"/>
            <a:ext cx="7373286" cy="4915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://mywishlist.ru/pic/i/wish/orig/008/988/72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11" y="981612"/>
            <a:ext cx="3177031" cy="559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749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9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	Также в работе могут пригодиться различные </a:t>
            </a:r>
            <a:r>
              <a:rPr lang="ru-RU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подручные средства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: скалки для раскатывания глиняного «теста», лоскуты ткани, губки, деревянные и гипсовые листы для просушки изделий, фен, и т.п.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369" y="494674"/>
            <a:ext cx="4725649" cy="4725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369" y="3281055"/>
            <a:ext cx="4156020" cy="4156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0613" y="1228921"/>
            <a:ext cx="5100400" cy="51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992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3190" y="1224731"/>
            <a:ext cx="3561099" cy="3561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52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1820" y="3841184"/>
            <a:ext cx="3031534" cy="3031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4156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9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Гончарный круг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– с его помощью тела вращения получаются симметричными относительно оси вращения, что и требуется получить при изготовлении посуды. 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503" y="1356529"/>
            <a:ext cx="8010994" cy="5321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2294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9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823" y="644577"/>
            <a:ext cx="6295869" cy="501090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	</a:t>
            </a:r>
            <a:r>
              <a:rPr lang="ru-RU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Муфельная печь </a:t>
            </a:r>
            <a:r>
              <a:rPr lang="ru-RU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применяется для обжига керамических изделий (образцов, посуды, сувениров и т.д.) </a:t>
            </a:r>
            <a:endParaRPr lang="ru-RU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75859" y="824547"/>
            <a:ext cx="6840688" cy="5191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4997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9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8121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7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Спасибо за внимание!</a:t>
            </a:r>
            <a:endParaRPr lang="ru-RU" sz="7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583" y="1325563"/>
            <a:ext cx="8114675" cy="5409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358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22</Words>
  <Application>Microsoft Office PowerPoint</Application>
  <PresentationFormat>Широкоэкранный</PresentationFormat>
  <Paragraphs>13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Cambria</vt:lpstr>
      <vt:lpstr>Тема Office</vt:lpstr>
      <vt:lpstr>Инструменты  для  керамиста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Инструменты  для  керамиста</dc:title>
  <dc:creator>Анастасия Кирилова</dc:creator>
  <cp:lastModifiedBy>Анастасия Кирилова</cp:lastModifiedBy>
  <cp:revision>9</cp:revision>
  <dcterms:created xsi:type="dcterms:W3CDTF">2023-09-04T22:45:06Z</dcterms:created>
  <dcterms:modified xsi:type="dcterms:W3CDTF">2023-09-04T23:56:38Z</dcterms:modified>
</cp:coreProperties>
</file>