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494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3C8A1-D478-4991-B242-985B243E7E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826D16-D8AD-4CB6-B468-28A68E442847}">
      <dgm:prSet phldrT="[Текст]"/>
      <dgm:spPr/>
      <dgm:t>
        <a:bodyPr/>
        <a:lstStyle/>
        <a:p>
          <a:r>
            <a:rPr lang="ru-RU" dirty="0" smtClean="0"/>
            <a:t>Причёски</a:t>
          </a:r>
          <a:endParaRPr lang="ru-RU" dirty="0"/>
        </a:p>
      </dgm:t>
    </dgm:pt>
    <dgm:pt modelId="{FF2288B2-CE7C-4B28-A69F-4CA10EB94958}" type="parTrans" cxnId="{0FA7AC8F-9FB6-451B-AC85-46728D05EC89}">
      <dgm:prSet/>
      <dgm:spPr/>
      <dgm:t>
        <a:bodyPr/>
        <a:lstStyle/>
        <a:p>
          <a:endParaRPr lang="ru-RU"/>
        </a:p>
      </dgm:t>
    </dgm:pt>
    <dgm:pt modelId="{F709E7A3-C6ED-4855-8FBE-5EA2649145D7}" type="sibTrans" cxnId="{0FA7AC8F-9FB6-451B-AC85-46728D05EC89}">
      <dgm:prSet/>
      <dgm:spPr/>
      <dgm:t>
        <a:bodyPr/>
        <a:lstStyle/>
        <a:p>
          <a:endParaRPr lang="ru-RU"/>
        </a:p>
      </dgm:t>
    </dgm:pt>
    <dgm:pt modelId="{C11B0724-651B-44F8-88E9-F0CC5142C6A0}">
      <dgm:prSet phldrT="[Текст]"/>
      <dgm:spPr/>
      <dgm:t>
        <a:bodyPr/>
        <a:lstStyle/>
        <a:p>
          <a:r>
            <a:rPr lang="ru-RU" dirty="0" smtClean="0"/>
            <a:t>Бытовые</a:t>
          </a:r>
          <a:endParaRPr lang="ru-RU" dirty="0"/>
        </a:p>
      </dgm:t>
    </dgm:pt>
    <dgm:pt modelId="{41B5645C-DE7C-4253-AAAA-497D478D57B2}" type="parTrans" cxnId="{B058B153-923B-45FE-AA87-FA5F84F0BEEC}">
      <dgm:prSet/>
      <dgm:spPr/>
      <dgm:t>
        <a:bodyPr/>
        <a:lstStyle/>
        <a:p>
          <a:endParaRPr lang="ru-RU"/>
        </a:p>
      </dgm:t>
    </dgm:pt>
    <dgm:pt modelId="{0E4C3184-71F4-4221-B1FD-AE37DC10775A}" type="sibTrans" cxnId="{B058B153-923B-45FE-AA87-FA5F84F0BEEC}">
      <dgm:prSet/>
      <dgm:spPr/>
      <dgm:t>
        <a:bodyPr/>
        <a:lstStyle/>
        <a:p>
          <a:endParaRPr lang="ru-RU"/>
        </a:p>
      </dgm:t>
    </dgm:pt>
    <dgm:pt modelId="{3FBE1702-ECCC-4168-B0DD-74EAE073777C}">
      <dgm:prSet phldrT="[Текст]"/>
      <dgm:spPr/>
      <dgm:t>
        <a:bodyPr/>
        <a:lstStyle/>
        <a:p>
          <a:r>
            <a:rPr lang="ru-RU" dirty="0" smtClean="0"/>
            <a:t>Повседневные </a:t>
          </a:r>
        </a:p>
        <a:p>
          <a:r>
            <a:rPr lang="ru-RU" dirty="0" smtClean="0"/>
            <a:t>На каждый день, на работу</a:t>
          </a:r>
          <a:endParaRPr lang="ru-RU" dirty="0"/>
        </a:p>
      </dgm:t>
    </dgm:pt>
    <dgm:pt modelId="{57357821-157C-4C45-9466-D29981472664}" type="parTrans" cxnId="{6B0296DC-F226-4AEE-9E84-7AD008D1588A}">
      <dgm:prSet/>
      <dgm:spPr/>
      <dgm:t>
        <a:bodyPr/>
        <a:lstStyle/>
        <a:p>
          <a:endParaRPr lang="ru-RU"/>
        </a:p>
      </dgm:t>
    </dgm:pt>
    <dgm:pt modelId="{F9E5DB89-9D99-412E-B23D-78483B533E27}" type="sibTrans" cxnId="{6B0296DC-F226-4AEE-9E84-7AD008D1588A}">
      <dgm:prSet/>
      <dgm:spPr/>
      <dgm:t>
        <a:bodyPr/>
        <a:lstStyle/>
        <a:p>
          <a:endParaRPr lang="ru-RU"/>
        </a:p>
      </dgm:t>
    </dgm:pt>
    <dgm:pt modelId="{537114A6-48BF-4537-949D-85372C941AB9}">
      <dgm:prSet phldrT="[Текст]"/>
      <dgm:spPr/>
      <dgm:t>
        <a:bodyPr/>
        <a:lstStyle/>
        <a:p>
          <a:r>
            <a:rPr lang="ru-RU" dirty="0" smtClean="0"/>
            <a:t>Нарядные</a:t>
          </a:r>
        </a:p>
        <a:p>
          <a:r>
            <a:rPr lang="ru-RU" dirty="0" smtClean="0"/>
            <a:t>На праздник, свадьбу,</a:t>
          </a:r>
        </a:p>
        <a:p>
          <a:r>
            <a:rPr lang="ru-RU" dirty="0" smtClean="0"/>
            <a:t> в театр </a:t>
          </a:r>
          <a:endParaRPr lang="ru-RU" dirty="0"/>
        </a:p>
      </dgm:t>
    </dgm:pt>
    <dgm:pt modelId="{558DB338-C9D4-4D0B-814E-F975AADD3C23}" type="parTrans" cxnId="{64DB8DD6-C108-45BC-A10D-DD1AFBF7E8C7}">
      <dgm:prSet/>
      <dgm:spPr/>
      <dgm:t>
        <a:bodyPr/>
        <a:lstStyle/>
        <a:p>
          <a:endParaRPr lang="ru-RU"/>
        </a:p>
      </dgm:t>
    </dgm:pt>
    <dgm:pt modelId="{60009C94-4A4A-4707-AC71-DD882A7F2F9C}" type="sibTrans" cxnId="{64DB8DD6-C108-45BC-A10D-DD1AFBF7E8C7}">
      <dgm:prSet/>
      <dgm:spPr/>
      <dgm:t>
        <a:bodyPr/>
        <a:lstStyle/>
        <a:p>
          <a:endParaRPr lang="ru-RU"/>
        </a:p>
      </dgm:t>
    </dgm:pt>
    <dgm:pt modelId="{DE89869C-4E39-49B4-BC8D-40A1AA8C7BC5}">
      <dgm:prSet phldrT="[Текст]"/>
      <dgm:spPr/>
      <dgm:t>
        <a:bodyPr/>
        <a:lstStyle/>
        <a:p>
          <a:r>
            <a:rPr lang="ru-RU" dirty="0" smtClean="0"/>
            <a:t>Зрелищные</a:t>
          </a:r>
        </a:p>
        <a:p>
          <a:r>
            <a:rPr lang="ru-RU" dirty="0" smtClean="0"/>
            <a:t>Выступление в театре, цирке, эстраде, карнавал.</a:t>
          </a:r>
        </a:p>
        <a:p>
          <a:r>
            <a:rPr lang="ru-RU" dirty="0" smtClean="0"/>
            <a:t>Конкурсные прически</a:t>
          </a:r>
          <a:endParaRPr lang="ru-RU" dirty="0"/>
        </a:p>
      </dgm:t>
    </dgm:pt>
    <dgm:pt modelId="{A12D5B50-C206-4006-8750-CAACE822D4DC}" type="parTrans" cxnId="{D42892C8-315F-4DA0-99C6-F72108E5515E}">
      <dgm:prSet/>
      <dgm:spPr/>
      <dgm:t>
        <a:bodyPr/>
        <a:lstStyle/>
        <a:p>
          <a:endParaRPr lang="ru-RU"/>
        </a:p>
      </dgm:t>
    </dgm:pt>
    <dgm:pt modelId="{4005922A-A081-4F79-817C-420750134193}" type="sibTrans" cxnId="{D42892C8-315F-4DA0-99C6-F72108E5515E}">
      <dgm:prSet/>
      <dgm:spPr/>
      <dgm:t>
        <a:bodyPr/>
        <a:lstStyle/>
        <a:p>
          <a:endParaRPr lang="ru-RU"/>
        </a:p>
      </dgm:t>
    </dgm:pt>
    <dgm:pt modelId="{73D66133-F0F0-410D-A897-DD9F137D0D73}" type="pres">
      <dgm:prSet presAssocID="{B223C8A1-D478-4991-B242-985B243E7E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270C90-51DE-4E55-A3B5-9C1633B69367}" type="pres">
      <dgm:prSet presAssocID="{93826D16-D8AD-4CB6-B468-28A68E442847}" presName="hierRoot1" presStyleCnt="0"/>
      <dgm:spPr/>
    </dgm:pt>
    <dgm:pt modelId="{1E722DE0-795C-470C-8D79-09D3D400E51E}" type="pres">
      <dgm:prSet presAssocID="{93826D16-D8AD-4CB6-B468-28A68E442847}" presName="composite" presStyleCnt="0"/>
      <dgm:spPr/>
    </dgm:pt>
    <dgm:pt modelId="{49AFCB35-8712-41E5-8785-94781A086D85}" type="pres">
      <dgm:prSet presAssocID="{93826D16-D8AD-4CB6-B468-28A68E442847}" presName="background" presStyleLbl="node0" presStyleIdx="0" presStyleCnt="1"/>
      <dgm:spPr/>
    </dgm:pt>
    <dgm:pt modelId="{89C37D1B-E22D-47E8-918E-40DC249D8F79}" type="pres">
      <dgm:prSet presAssocID="{93826D16-D8AD-4CB6-B468-28A68E442847}" presName="text" presStyleLbl="fgAcc0" presStyleIdx="0" presStyleCnt="1" custAng="0" custScaleY="96156" custLinFactNeighborX="-4122" custLinFactNeighborY="3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1A4B0-973B-440C-B33B-B50BF434D56C}" type="pres">
      <dgm:prSet presAssocID="{93826D16-D8AD-4CB6-B468-28A68E442847}" presName="hierChild2" presStyleCnt="0"/>
      <dgm:spPr/>
    </dgm:pt>
    <dgm:pt modelId="{15DEF806-6B5C-430E-8F96-CC610BDE3C60}" type="pres">
      <dgm:prSet presAssocID="{41B5645C-DE7C-4253-AAAA-497D478D57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40ED964-E25D-401F-B03B-2C3F1B0C2A73}" type="pres">
      <dgm:prSet presAssocID="{C11B0724-651B-44F8-88E9-F0CC5142C6A0}" presName="hierRoot2" presStyleCnt="0"/>
      <dgm:spPr/>
    </dgm:pt>
    <dgm:pt modelId="{C73B6631-56CF-4EE4-B1AE-93E1DA7A64A4}" type="pres">
      <dgm:prSet presAssocID="{C11B0724-651B-44F8-88E9-F0CC5142C6A0}" presName="composite2" presStyleCnt="0"/>
      <dgm:spPr/>
    </dgm:pt>
    <dgm:pt modelId="{E3C759E7-D35E-4EE6-B143-246C7D215B50}" type="pres">
      <dgm:prSet presAssocID="{C11B0724-651B-44F8-88E9-F0CC5142C6A0}" presName="background2" presStyleLbl="node2" presStyleIdx="0" presStyleCnt="2"/>
      <dgm:spPr/>
    </dgm:pt>
    <dgm:pt modelId="{85D35B72-B5A0-4E7D-AA1B-DB050B48F7CB}" type="pres">
      <dgm:prSet presAssocID="{C11B0724-651B-44F8-88E9-F0CC5142C6A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C9806-8C40-453A-B6AE-98745CEE9610}" type="pres">
      <dgm:prSet presAssocID="{C11B0724-651B-44F8-88E9-F0CC5142C6A0}" presName="hierChild3" presStyleCnt="0"/>
      <dgm:spPr/>
    </dgm:pt>
    <dgm:pt modelId="{1B8A4825-B85B-4C9D-A862-8FECBC18B720}" type="pres">
      <dgm:prSet presAssocID="{57357821-157C-4C45-9466-D2998147266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D7B5BCC-0CB3-4AD0-BF1A-7702D99C3FD5}" type="pres">
      <dgm:prSet presAssocID="{3FBE1702-ECCC-4168-B0DD-74EAE073777C}" presName="hierRoot3" presStyleCnt="0"/>
      <dgm:spPr/>
    </dgm:pt>
    <dgm:pt modelId="{7552327D-0893-4281-8830-91FB8E2BC1F2}" type="pres">
      <dgm:prSet presAssocID="{3FBE1702-ECCC-4168-B0DD-74EAE073777C}" presName="composite3" presStyleCnt="0"/>
      <dgm:spPr/>
    </dgm:pt>
    <dgm:pt modelId="{CE6A49EE-D78A-4A61-8ADB-BB2C20097A72}" type="pres">
      <dgm:prSet presAssocID="{3FBE1702-ECCC-4168-B0DD-74EAE073777C}" presName="background3" presStyleLbl="node3" presStyleIdx="0" presStyleCnt="2"/>
      <dgm:spPr/>
    </dgm:pt>
    <dgm:pt modelId="{A7960B66-DD12-46C7-9B63-96B28C079AA9}" type="pres">
      <dgm:prSet presAssocID="{3FBE1702-ECCC-4168-B0DD-74EAE073777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9EF1A-3770-4550-B485-3740AFC71C1E}" type="pres">
      <dgm:prSet presAssocID="{3FBE1702-ECCC-4168-B0DD-74EAE073777C}" presName="hierChild4" presStyleCnt="0"/>
      <dgm:spPr/>
    </dgm:pt>
    <dgm:pt modelId="{6DD812B4-3F0D-42F3-BF4C-D697F41ABC7A}" type="pres">
      <dgm:prSet presAssocID="{558DB338-C9D4-4D0B-814E-F975AADD3C2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DD91AB8-7D5B-4F4B-8FFA-5C7B20512214}" type="pres">
      <dgm:prSet presAssocID="{537114A6-48BF-4537-949D-85372C941AB9}" presName="hierRoot3" presStyleCnt="0"/>
      <dgm:spPr/>
    </dgm:pt>
    <dgm:pt modelId="{20062510-8833-47B8-9E2B-C5BE2E2489AE}" type="pres">
      <dgm:prSet presAssocID="{537114A6-48BF-4537-949D-85372C941AB9}" presName="composite3" presStyleCnt="0"/>
      <dgm:spPr/>
    </dgm:pt>
    <dgm:pt modelId="{01B52D6C-4C7B-4B5B-A153-9CB45738F8F9}" type="pres">
      <dgm:prSet presAssocID="{537114A6-48BF-4537-949D-85372C941AB9}" presName="background3" presStyleLbl="node3" presStyleIdx="1" presStyleCnt="2"/>
      <dgm:spPr/>
    </dgm:pt>
    <dgm:pt modelId="{9B0988CD-A222-4B6F-9F1B-0654C2B6B46D}" type="pres">
      <dgm:prSet presAssocID="{537114A6-48BF-4537-949D-85372C941AB9}" presName="text3" presStyleLbl="fgAcc3" presStyleIdx="1" presStyleCnt="2" custLinFactNeighborX="-6403" custLinFactNeighborY="-17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452C1-E24D-47E3-90FA-AFF5F744928E}" type="pres">
      <dgm:prSet presAssocID="{537114A6-48BF-4537-949D-85372C941AB9}" presName="hierChild4" presStyleCnt="0"/>
      <dgm:spPr/>
    </dgm:pt>
    <dgm:pt modelId="{0522B38D-BEB1-406E-BC17-94E7B07E593E}" type="pres">
      <dgm:prSet presAssocID="{A12D5B50-C206-4006-8750-CAACE822D4D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F123A76-2529-4B8B-9B29-659497BF1F1B}" type="pres">
      <dgm:prSet presAssocID="{DE89869C-4E39-49B4-BC8D-40A1AA8C7BC5}" presName="hierRoot2" presStyleCnt="0"/>
      <dgm:spPr/>
    </dgm:pt>
    <dgm:pt modelId="{33879976-E42D-45A2-BB31-CE1378E99C92}" type="pres">
      <dgm:prSet presAssocID="{DE89869C-4E39-49B4-BC8D-40A1AA8C7BC5}" presName="composite2" presStyleCnt="0"/>
      <dgm:spPr/>
    </dgm:pt>
    <dgm:pt modelId="{0A6A7E24-E096-4BD4-8DF9-6857241CE0C2}" type="pres">
      <dgm:prSet presAssocID="{DE89869C-4E39-49B4-BC8D-40A1AA8C7BC5}" presName="background2" presStyleLbl="node2" presStyleIdx="1" presStyleCnt="2"/>
      <dgm:spPr/>
    </dgm:pt>
    <dgm:pt modelId="{38C1BFA5-B2A2-4865-B5EC-BD0E93EEFD68}" type="pres">
      <dgm:prSet presAssocID="{DE89869C-4E39-49B4-BC8D-40A1AA8C7BC5}" presName="text2" presStyleLbl="fgAcc2" presStyleIdx="1" presStyleCnt="2" custLinFactNeighborX="4845" custLinFactNeighborY="-45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7B8798-1CBA-4FD1-A40A-D1D8D3FECF3D}" type="pres">
      <dgm:prSet presAssocID="{DE89869C-4E39-49B4-BC8D-40A1AA8C7BC5}" presName="hierChild3" presStyleCnt="0"/>
      <dgm:spPr/>
    </dgm:pt>
  </dgm:ptLst>
  <dgm:cxnLst>
    <dgm:cxn modelId="{A4732394-3F72-404E-91C4-F183FC16F524}" type="presOf" srcId="{57357821-157C-4C45-9466-D29981472664}" destId="{1B8A4825-B85B-4C9D-A862-8FECBC18B720}" srcOrd="0" destOrd="0" presId="urn:microsoft.com/office/officeart/2005/8/layout/hierarchy1"/>
    <dgm:cxn modelId="{0FA7AC8F-9FB6-451B-AC85-46728D05EC89}" srcId="{B223C8A1-D478-4991-B242-985B243E7EB7}" destId="{93826D16-D8AD-4CB6-B468-28A68E442847}" srcOrd="0" destOrd="0" parTransId="{FF2288B2-CE7C-4B28-A69F-4CA10EB94958}" sibTransId="{F709E7A3-C6ED-4855-8FBE-5EA2649145D7}"/>
    <dgm:cxn modelId="{D42892C8-315F-4DA0-99C6-F72108E5515E}" srcId="{93826D16-D8AD-4CB6-B468-28A68E442847}" destId="{DE89869C-4E39-49B4-BC8D-40A1AA8C7BC5}" srcOrd="1" destOrd="0" parTransId="{A12D5B50-C206-4006-8750-CAACE822D4DC}" sibTransId="{4005922A-A081-4F79-817C-420750134193}"/>
    <dgm:cxn modelId="{B058B153-923B-45FE-AA87-FA5F84F0BEEC}" srcId="{93826D16-D8AD-4CB6-B468-28A68E442847}" destId="{C11B0724-651B-44F8-88E9-F0CC5142C6A0}" srcOrd="0" destOrd="0" parTransId="{41B5645C-DE7C-4253-AAAA-497D478D57B2}" sibTransId="{0E4C3184-71F4-4221-B1FD-AE37DC10775A}"/>
    <dgm:cxn modelId="{64DB8DD6-C108-45BC-A10D-DD1AFBF7E8C7}" srcId="{C11B0724-651B-44F8-88E9-F0CC5142C6A0}" destId="{537114A6-48BF-4537-949D-85372C941AB9}" srcOrd="1" destOrd="0" parTransId="{558DB338-C9D4-4D0B-814E-F975AADD3C23}" sibTransId="{60009C94-4A4A-4707-AC71-DD882A7F2F9C}"/>
    <dgm:cxn modelId="{E8C95825-B5FC-4F7B-810D-8C9A022C3CAD}" type="presOf" srcId="{A12D5B50-C206-4006-8750-CAACE822D4DC}" destId="{0522B38D-BEB1-406E-BC17-94E7B07E593E}" srcOrd="0" destOrd="0" presId="urn:microsoft.com/office/officeart/2005/8/layout/hierarchy1"/>
    <dgm:cxn modelId="{6B0296DC-F226-4AEE-9E84-7AD008D1588A}" srcId="{C11B0724-651B-44F8-88E9-F0CC5142C6A0}" destId="{3FBE1702-ECCC-4168-B0DD-74EAE073777C}" srcOrd="0" destOrd="0" parTransId="{57357821-157C-4C45-9466-D29981472664}" sibTransId="{F9E5DB89-9D99-412E-B23D-78483B533E27}"/>
    <dgm:cxn modelId="{E01FC43A-78A6-42FD-A61D-20D32FC9CF10}" type="presOf" srcId="{C11B0724-651B-44F8-88E9-F0CC5142C6A0}" destId="{85D35B72-B5A0-4E7D-AA1B-DB050B48F7CB}" srcOrd="0" destOrd="0" presId="urn:microsoft.com/office/officeart/2005/8/layout/hierarchy1"/>
    <dgm:cxn modelId="{83D77999-05A1-462D-96FB-863A5D970668}" type="presOf" srcId="{537114A6-48BF-4537-949D-85372C941AB9}" destId="{9B0988CD-A222-4B6F-9F1B-0654C2B6B46D}" srcOrd="0" destOrd="0" presId="urn:microsoft.com/office/officeart/2005/8/layout/hierarchy1"/>
    <dgm:cxn modelId="{25723232-CFD3-4AB9-ACFD-136B5160D7EE}" type="presOf" srcId="{3FBE1702-ECCC-4168-B0DD-74EAE073777C}" destId="{A7960B66-DD12-46C7-9B63-96B28C079AA9}" srcOrd="0" destOrd="0" presId="urn:microsoft.com/office/officeart/2005/8/layout/hierarchy1"/>
    <dgm:cxn modelId="{0FD5C29D-B3F3-459A-A868-24222971438D}" type="presOf" srcId="{B223C8A1-D478-4991-B242-985B243E7EB7}" destId="{73D66133-F0F0-410D-A897-DD9F137D0D73}" srcOrd="0" destOrd="0" presId="urn:microsoft.com/office/officeart/2005/8/layout/hierarchy1"/>
    <dgm:cxn modelId="{8D13FBA3-EF3A-4166-A69A-590024125855}" type="presOf" srcId="{DE89869C-4E39-49B4-BC8D-40A1AA8C7BC5}" destId="{38C1BFA5-B2A2-4865-B5EC-BD0E93EEFD68}" srcOrd="0" destOrd="0" presId="urn:microsoft.com/office/officeart/2005/8/layout/hierarchy1"/>
    <dgm:cxn modelId="{FA2A928D-CCDC-4869-AE50-0D7B6B0DFB6F}" type="presOf" srcId="{558DB338-C9D4-4D0B-814E-F975AADD3C23}" destId="{6DD812B4-3F0D-42F3-BF4C-D697F41ABC7A}" srcOrd="0" destOrd="0" presId="urn:microsoft.com/office/officeart/2005/8/layout/hierarchy1"/>
    <dgm:cxn modelId="{61F0556F-2FD8-4203-ACD6-56BECA178818}" type="presOf" srcId="{93826D16-D8AD-4CB6-B468-28A68E442847}" destId="{89C37D1B-E22D-47E8-918E-40DC249D8F79}" srcOrd="0" destOrd="0" presId="urn:microsoft.com/office/officeart/2005/8/layout/hierarchy1"/>
    <dgm:cxn modelId="{7BB191DD-BA06-4AD5-8B50-B8F842D9280B}" type="presOf" srcId="{41B5645C-DE7C-4253-AAAA-497D478D57B2}" destId="{15DEF806-6B5C-430E-8F96-CC610BDE3C60}" srcOrd="0" destOrd="0" presId="urn:microsoft.com/office/officeart/2005/8/layout/hierarchy1"/>
    <dgm:cxn modelId="{9264E6C5-04F9-4185-9430-223C26058BFC}" type="presParOf" srcId="{73D66133-F0F0-410D-A897-DD9F137D0D73}" destId="{CD270C90-51DE-4E55-A3B5-9C1633B69367}" srcOrd="0" destOrd="0" presId="urn:microsoft.com/office/officeart/2005/8/layout/hierarchy1"/>
    <dgm:cxn modelId="{E1E9BBF1-BE34-4537-B602-DB1AE43A6745}" type="presParOf" srcId="{CD270C90-51DE-4E55-A3B5-9C1633B69367}" destId="{1E722DE0-795C-470C-8D79-09D3D400E51E}" srcOrd="0" destOrd="0" presId="urn:microsoft.com/office/officeart/2005/8/layout/hierarchy1"/>
    <dgm:cxn modelId="{8EA01EE2-DBBB-4961-9DDE-A64327A749EA}" type="presParOf" srcId="{1E722DE0-795C-470C-8D79-09D3D400E51E}" destId="{49AFCB35-8712-41E5-8785-94781A086D85}" srcOrd="0" destOrd="0" presId="urn:microsoft.com/office/officeart/2005/8/layout/hierarchy1"/>
    <dgm:cxn modelId="{D733B39E-B345-40CC-8FBE-05F26096BF7F}" type="presParOf" srcId="{1E722DE0-795C-470C-8D79-09D3D400E51E}" destId="{89C37D1B-E22D-47E8-918E-40DC249D8F79}" srcOrd="1" destOrd="0" presId="urn:microsoft.com/office/officeart/2005/8/layout/hierarchy1"/>
    <dgm:cxn modelId="{41CD4305-4B5F-4CCD-B0CD-C8EC2985EEFB}" type="presParOf" srcId="{CD270C90-51DE-4E55-A3B5-9C1633B69367}" destId="{FF51A4B0-973B-440C-B33B-B50BF434D56C}" srcOrd="1" destOrd="0" presId="urn:microsoft.com/office/officeart/2005/8/layout/hierarchy1"/>
    <dgm:cxn modelId="{7239D2FB-C1F9-4CF7-A561-67065E8CB1FD}" type="presParOf" srcId="{FF51A4B0-973B-440C-B33B-B50BF434D56C}" destId="{15DEF806-6B5C-430E-8F96-CC610BDE3C60}" srcOrd="0" destOrd="0" presId="urn:microsoft.com/office/officeart/2005/8/layout/hierarchy1"/>
    <dgm:cxn modelId="{0A130AF8-71F1-4EED-9C92-71BC1BB5AAA8}" type="presParOf" srcId="{FF51A4B0-973B-440C-B33B-B50BF434D56C}" destId="{F40ED964-E25D-401F-B03B-2C3F1B0C2A73}" srcOrd="1" destOrd="0" presId="urn:microsoft.com/office/officeart/2005/8/layout/hierarchy1"/>
    <dgm:cxn modelId="{EC5F3035-B602-4995-A32C-BD89B91E5DB9}" type="presParOf" srcId="{F40ED964-E25D-401F-B03B-2C3F1B0C2A73}" destId="{C73B6631-56CF-4EE4-B1AE-93E1DA7A64A4}" srcOrd="0" destOrd="0" presId="urn:microsoft.com/office/officeart/2005/8/layout/hierarchy1"/>
    <dgm:cxn modelId="{B6BEB4CE-0DBD-4E52-B911-15379F4F3D8A}" type="presParOf" srcId="{C73B6631-56CF-4EE4-B1AE-93E1DA7A64A4}" destId="{E3C759E7-D35E-4EE6-B143-246C7D215B50}" srcOrd="0" destOrd="0" presId="urn:microsoft.com/office/officeart/2005/8/layout/hierarchy1"/>
    <dgm:cxn modelId="{CC386E00-F80A-4558-AB28-56A398182B1E}" type="presParOf" srcId="{C73B6631-56CF-4EE4-B1AE-93E1DA7A64A4}" destId="{85D35B72-B5A0-4E7D-AA1B-DB050B48F7CB}" srcOrd="1" destOrd="0" presId="urn:microsoft.com/office/officeart/2005/8/layout/hierarchy1"/>
    <dgm:cxn modelId="{58EA0091-F149-47EE-B21D-6721215C5338}" type="presParOf" srcId="{F40ED964-E25D-401F-B03B-2C3F1B0C2A73}" destId="{9DDC9806-8C40-453A-B6AE-98745CEE9610}" srcOrd="1" destOrd="0" presId="urn:microsoft.com/office/officeart/2005/8/layout/hierarchy1"/>
    <dgm:cxn modelId="{6993D810-222E-4B59-B099-CE7A221654D6}" type="presParOf" srcId="{9DDC9806-8C40-453A-B6AE-98745CEE9610}" destId="{1B8A4825-B85B-4C9D-A862-8FECBC18B720}" srcOrd="0" destOrd="0" presId="urn:microsoft.com/office/officeart/2005/8/layout/hierarchy1"/>
    <dgm:cxn modelId="{C7023790-5764-4188-8827-F1C1A8ABF1F8}" type="presParOf" srcId="{9DDC9806-8C40-453A-B6AE-98745CEE9610}" destId="{5D7B5BCC-0CB3-4AD0-BF1A-7702D99C3FD5}" srcOrd="1" destOrd="0" presId="urn:microsoft.com/office/officeart/2005/8/layout/hierarchy1"/>
    <dgm:cxn modelId="{97DA3978-0620-4475-9B68-22E2C8A358D1}" type="presParOf" srcId="{5D7B5BCC-0CB3-4AD0-BF1A-7702D99C3FD5}" destId="{7552327D-0893-4281-8830-91FB8E2BC1F2}" srcOrd="0" destOrd="0" presId="urn:microsoft.com/office/officeart/2005/8/layout/hierarchy1"/>
    <dgm:cxn modelId="{1042E1E3-5C49-44A8-928F-4193B75D849B}" type="presParOf" srcId="{7552327D-0893-4281-8830-91FB8E2BC1F2}" destId="{CE6A49EE-D78A-4A61-8ADB-BB2C20097A72}" srcOrd="0" destOrd="0" presId="urn:microsoft.com/office/officeart/2005/8/layout/hierarchy1"/>
    <dgm:cxn modelId="{1B4D842C-BABF-4AD0-87DD-6848C8354022}" type="presParOf" srcId="{7552327D-0893-4281-8830-91FB8E2BC1F2}" destId="{A7960B66-DD12-46C7-9B63-96B28C079AA9}" srcOrd="1" destOrd="0" presId="urn:microsoft.com/office/officeart/2005/8/layout/hierarchy1"/>
    <dgm:cxn modelId="{EF92A302-4665-45DE-BF1B-0B4F6F8D3CB5}" type="presParOf" srcId="{5D7B5BCC-0CB3-4AD0-BF1A-7702D99C3FD5}" destId="{4959EF1A-3770-4550-B485-3740AFC71C1E}" srcOrd="1" destOrd="0" presId="urn:microsoft.com/office/officeart/2005/8/layout/hierarchy1"/>
    <dgm:cxn modelId="{AE2F407B-B270-4899-99DF-DA275294FB13}" type="presParOf" srcId="{9DDC9806-8C40-453A-B6AE-98745CEE9610}" destId="{6DD812B4-3F0D-42F3-BF4C-D697F41ABC7A}" srcOrd="2" destOrd="0" presId="urn:microsoft.com/office/officeart/2005/8/layout/hierarchy1"/>
    <dgm:cxn modelId="{5338D8D7-B923-4595-9D9E-6BC75E436CC2}" type="presParOf" srcId="{9DDC9806-8C40-453A-B6AE-98745CEE9610}" destId="{DDD91AB8-7D5B-4F4B-8FFA-5C7B20512214}" srcOrd="3" destOrd="0" presId="urn:microsoft.com/office/officeart/2005/8/layout/hierarchy1"/>
    <dgm:cxn modelId="{8820B57D-B52B-4CE4-9BE7-9487B9A2FFEB}" type="presParOf" srcId="{DDD91AB8-7D5B-4F4B-8FFA-5C7B20512214}" destId="{20062510-8833-47B8-9E2B-C5BE2E2489AE}" srcOrd="0" destOrd="0" presId="urn:microsoft.com/office/officeart/2005/8/layout/hierarchy1"/>
    <dgm:cxn modelId="{3F76A9C5-EF7B-4730-A551-5D14BC677827}" type="presParOf" srcId="{20062510-8833-47B8-9E2B-C5BE2E2489AE}" destId="{01B52D6C-4C7B-4B5B-A153-9CB45738F8F9}" srcOrd="0" destOrd="0" presId="urn:microsoft.com/office/officeart/2005/8/layout/hierarchy1"/>
    <dgm:cxn modelId="{33CBD48C-CB05-4DBA-AFCE-03358AC6C507}" type="presParOf" srcId="{20062510-8833-47B8-9E2B-C5BE2E2489AE}" destId="{9B0988CD-A222-4B6F-9F1B-0654C2B6B46D}" srcOrd="1" destOrd="0" presId="urn:microsoft.com/office/officeart/2005/8/layout/hierarchy1"/>
    <dgm:cxn modelId="{2E9B94FC-0A38-4C5E-93D7-EFB4328CF03C}" type="presParOf" srcId="{DDD91AB8-7D5B-4F4B-8FFA-5C7B20512214}" destId="{D7B452C1-E24D-47E3-90FA-AFF5F744928E}" srcOrd="1" destOrd="0" presId="urn:microsoft.com/office/officeart/2005/8/layout/hierarchy1"/>
    <dgm:cxn modelId="{97E59A0D-2DFB-4CAD-A44F-316B8A549620}" type="presParOf" srcId="{FF51A4B0-973B-440C-B33B-B50BF434D56C}" destId="{0522B38D-BEB1-406E-BC17-94E7B07E593E}" srcOrd="2" destOrd="0" presId="urn:microsoft.com/office/officeart/2005/8/layout/hierarchy1"/>
    <dgm:cxn modelId="{24B9FED4-D00F-4B42-8DB4-4D93C944C8AD}" type="presParOf" srcId="{FF51A4B0-973B-440C-B33B-B50BF434D56C}" destId="{3F123A76-2529-4B8B-9B29-659497BF1F1B}" srcOrd="3" destOrd="0" presId="urn:microsoft.com/office/officeart/2005/8/layout/hierarchy1"/>
    <dgm:cxn modelId="{2EEAEB5B-8DD4-4D99-8184-5B80A9CB5B6F}" type="presParOf" srcId="{3F123A76-2529-4B8B-9B29-659497BF1F1B}" destId="{33879976-E42D-45A2-BB31-CE1378E99C92}" srcOrd="0" destOrd="0" presId="urn:microsoft.com/office/officeart/2005/8/layout/hierarchy1"/>
    <dgm:cxn modelId="{17BF2273-0414-4EC3-87D5-4C2D1116CC05}" type="presParOf" srcId="{33879976-E42D-45A2-BB31-CE1378E99C92}" destId="{0A6A7E24-E096-4BD4-8DF9-6857241CE0C2}" srcOrd="0" destOrd="0" presId="urn:microsoft.com/office/officeart/2005/8/layout/hierarchy1"/>
    <dgm:cxn modelId="{D07B40E1-3239-4612-BB7E-64C937006BA3}" type="presParOf" srcId="{33879976-E42D-45A2-BB31-CE1378E99C92}" destId="{38C1BFA5-B2A2-4865-B5EC-BD0E93EEFD68}" srcOrd="1" destOrd="0" presId="urn:microsoft.com/office/officeart/2005/8/layout/hierarchy1"/>
    <dgm:cxn modelId="{90AB71B5-7313-4323-8C45-BF76DF715FC6}" type="presParOf" srcId="{3F123A76-2529-4B8B-9B29-659497BF1F1B}" destId="{117B8798-1CBA-4FD1-A40A-D1D8D3FECF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2B38D-BEB1-406E-BC17-94E7B07E593E}">
      <dsp:nvSpPr>
        <dsp:cNvPr id="0" name=""/>
        <dsp:cNvSpPr/>
      </dsp:nvSpPr>
      <dsp:spPr>
        <a:xfrm>
          <a:off x="5226515" y="1208103"/>
          <a:ext cx="1429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2140"/>
              </a:moveTo>
              <a:lnTo>
                <a:pt x="1429607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812B4-3F0D-42F3-BF4C-D697F41ABC7A}">
      <dsp:nvSpPr>
        <dsp:cNvPr id="0" name=""/>
        <dsp:cNvSpPr/>
      </dsp:nvSpPr>
      <dsp:spPr>
        <a:xfrm>
          <a:off x="4063925" y="3136926"/>
          <a:ext cx="1116056" cy="36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22"/>
              </a:lnTo>
              <a:lnTo>
                <a:pt x="1116056" y="175822"/>
              </a:lnTo>
              <a:lnTo>
                <a:pt x="1116056" y="36480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4825-B85B-4C9D-A862-8FECBC18B720}">
      <dsp:nvSpPr>
        <dsp:cNvPr id="0" name=""/>
        <dsp:cNvSpPr/>
      </dsp:nvSpPr>
      <dsp:spPr>
        <a:xfrm>
          <a:off x="2817246" y="3136926"/>
          <a:ext cx="1246679" cy="593305"/>
        </a:xfrm>
        <a:custGeom>
          <a:avLst/>
          <a:gdLst/>
          <a:ahLst/>
          <a:cxnLst/>
          <a:rect l="0" t="0" r="0" b="0"/>
          <a:pathLst>
            <a:path>
              <a:moveTo>
                <a:pt x="1246679" y="0"/>
              </a:moveTo>
              <a:lnTo>
                <a:pt x="1246679" y="404320"/>
              </a:lnTo>
              <a:lnTo>
                <a:pt x="0" y="404320"/>
              </a:lnTo>
              <a:lnTo>
                <a:pt x="0" y="5933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EF806-6B5C-430E-8F96-CC610BDE3C60}">
      <dsp:nvSpPr>
        <dsp:cNvPr id="0" name=""/>
        <dsp:cNvSpPr/>
      </dsp:nvSpPr>
      <dsp:spPr>
        <a:xfrm>
          <a:off x="4063925" y="1290243"/>
          <a:ext cx="1162589" cy="551269"/>
        </a:xfrm>
        <a:custGeom>
          <a:avLst/>
          <a:gdLst/>
          <a:ahLst/>
          <a:cxnLst/>
          <a:rect l="0" t="0" r="0" b="0"/>
          <a:pathLst>
            <a:path>
              <a:moveTo>
                <a:pt x="1162589" y="0"/>
              </a:moveTo>
              <a:lnTo>
                <a:pt x="1162589" y="362284"/>
              </a:lnTo>
              <a:lnTo>
                <a:pt x="0" y="362284"/>
              </a:lnTo>
              <a:lnTo>
                <a:pt x="0" y="5512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FCB35-8712-41E5-8785-94781A086D85}">
      <dsp:nvSpPr>
        <dsp:cNvPr id="0" name=""/>
        <dsp:cNvSpPr/>
      </dsp:nvSpPr>
      <dsp:spPr>
        <a:xfrm>
          <a:off x="4206505" y="44626"/>
          <a:ext cx="2040020" cy="1245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7D1B-E22D-47E8-918E-40DC249D8F79}">
      <dsp:nvSpPr>
        <dsp:cNvPr id="0" name=""/>
        <dsp:cNvSpPr/>
      </dsp:nvSpPr>
      <dsp:spPr>
        <a:xfrm>
          <a:off x="4433174" y="259961"/>
          <a:ext cx="2040020" cy="1245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Причёски</a:t>
          </a:r>
          <a:endParaRPr lang="ru-RU" sz="1400" kern="1200" dirty="0"/>
        </a:p>
      </dsp:txBody>
      <dsp:txXfrm>
        <a:off x="4469657" y="296444"/>
        <a:ext cx="1967054" cy="1172651"/>
      </dsp:txXfrm>
    </dsp:sp>
    <dsp:sp modelId="{E3C759E7-D35E-4EE6-B143-246C7D215B50}">
      <dsp:nvSpPr>
        <dsp:cNvPr id="0" name=""/>
        <dsp:cNvSpPr/>
      </dsp:nvSpPr>
      <dsp:spPr>
        <a:xfrm>
          <a:off x="3043915" y="1841513"/>
          <a:ext cx="2040020" cy="129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35B72-B5A0-4E7D-AA1B-DB050B48F7CB}">
      <dsp:nvSpPr>
        <dsp:cNvPr id="0" name=""/>
        <dsp:cNvSpPr/>
      </dsp:nvSpPr>
      <dsp:spPr>
        <a:xfrm>
          <a:off x="3270584" y="2056848"/>
          <a:ext cx="2040020" cy="129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Бытовые</a:t>
          </a:r>
          <a:endParaRPr lang="ru-RU" sz="1400" kern="1200" dirty="0"/>
        </a:p>
      </dsp:txBody>
      <dsp:txXfrm>
        <a:off x="3308525" y="2094789"/>
        <a:ext cx="1964138" cy="1219531"/>
      </dsp:txXfrm>
    </dsp:sp>
    <dsp:sp modelId="{CE6A49EE-D78A-4A61-8ADB-BB2C20097A72}">
      <dsp:nvSpPr>
        <dsp:cNvPr id="0" name=""/>
        <dsp:cNvSpPr/>
      </dsp:nvSpPr>
      <dsp:spPr>
        <a:xfrm>
          <a:off x="1797236" y="3730232"/>
          <a:ext cx="2040020" cy="129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60B66-DD12-46C7-9B63-96B28C079AA9}">
      <dsp:nvSpPr>
        <dsp:cNvPr id="0" name=""/>
        <dsp:cNvSpPr/>
      </dsp:nvSpPr>
      <dsp:spPr>
        <a:xfrm>
          <a:off x="2023905" y="3945567"/>
          <a:ext cx="2040020" cy="129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Повседневные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каждый день, на работу</a:t>
          </a:r>
          <a:endParaRPr lang="ru-RU" sz="1400" kern="1200" dirty="0"/>
        </a:p>
      </dsp:txBody>
      <dsp:txXfrm>
        <a:off x="2061846" y="3983508"/>
        <a:ext cx="1964138" cy="1219531"/>
      </dsp:txXfrm>
    </dsp:sp>
    <dsp:sp modelId="{01B52D6C-4C7B-4B5B-A153-9CB45738F8F9}">
      <dsp:nvSpPr>
        <dsp:cNvPr id="0" name=""/>
        <dsp:cNvSpPr/>
      </dsp:nvSpPr>
      <dsp:spPr>
        <a:xfrm>
          <a:off x="4159972" y="3501734"/>
          <a:ext cx="2040020" cy="129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988CD-A222-4B6F-9F1B-0654C2B6B46D}">
      <dsp:nvSpPr>
        <dsp:cNvPr id="0" name=""/>
        <dsp:cNvSpPr/>
      </dsp:nvSpPr>
      <dsp:spPr>
        <a:xfrm>
          <a:off x="4386641" y="3717070"/>
          <a:ext cx="2040020" cy="129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Нарядные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праздник, свадьбу,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в театр </a:t>
          </a:r>
          <a:endParaRPr lang="ru-RU" sz="1400" kern="1200" dirty="0"/>
        </a:p>
      </dsp:txBody>
      <dsp:txXfrm>
        <a:off x="4424582" y="3755011"/>
        <a:ext cx="1964138" cy="1219531"/>
      </dsp:txXfrm>
    </dsp:sp>
    <dsp:sp modelId="{0A6A7E24-E096-4BD4-8DF9-6857241CE0C2}">
      <dsp:nvSpPr>
        <dsp:cNvPr id="0" name=""/>
        <dsp:cNvSpPr/>
      </dsp:nvSpPr>
      <dsp:spPr>
        <a:xfrm>
          <a:off x="5636113" y="1253823"/>
          <a:ext cx="2040020" cy="129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1BFA5-B2A2-4865-B5EC-BD0E93EEFD68}">
      <dsp:nvSpPr>
        <dsp:cNvPr id="0" name=""/>
        <dsp:cNvSpPr/>
      </dsp:nvSpPr>
      <dsp:spPr>
        <a:xfrm>
          <a:off x="5862782" y="1469158"/>
          <a:ext cx="2040020" cy="129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Зрелищные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Выступление в театре, цирке, эстраде, карнавал.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Конкурсные прически</a:t>
          </a:r>
          <a:endParaRPr lang="ru-RU" sz="1400" kern="1200" dirty="0"/>
        </a:p>
      </dsp:txBody>
      <dsp:txXfrm>
        <a:off x="5900723" y="1507099"/>
        <a:ext cx="1964138" cy="121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3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3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7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6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5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6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5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98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8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1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22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3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5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E50865-31BA-47BE-950C-2F4BBED97220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2DFF89-DCD7-48DA-B092-947D9641A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1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5955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Классификация причесок, их назначение и</a:t>
            </a:r>
            <a:br>
              <a:rPr lang="ru-RU" sz="4400" dirty="0" smtClean="0"/>
            </a:br>
            <a:r>
              <a:rPr lang="ru-RU" sz="4400" dirty="0" smtClean="0"/>
              <a:t> особенности.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621875"/>
            <a:ext cx="6815669" cy="35652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парикмахерского дела: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Дубянская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Ð»ÐµÐ³Ð°Ð½ÑÐ½ÑÐµ Ð¿ÑÐ¸ÑÐµÑ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55" y="382722"/>
            <a:ext cx="1913209" cy="28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5" y="74381"/>
            <a:ext cx="2174610" cy="3096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339633"/>
            <a:ext cx="5397626" cy="2831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1" y="3170711"/>
            <a:ext cx="2178281" cy="3620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50" y="4800773"/>
            <a:ext cx="4762500" cy="1990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30" y="3170711"/>
            <a:ext cx="3761336" cy="3190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1" y="2260239"/>
            <a:ext cx="2629989" cy="2508451"/>
          </a:xfrm>
          <a:prstGeom prst="rect">
            <a:avLst/>
          </a:prstGeom>
        </p:spPr>
      </p:pic>
      <p:pic>
        <p:nvPicPr>
          <p:cNvPr id="6146" name="Picture 2" descr="C:\Users\user\Desktop\trevor-sorbie-007-resized-0x1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39" y="3141766"/>
            <a:ext cx="2578580" cy="16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12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43" y="0"/>
            <a:ext cx="2449640" cy="22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Прическа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 это </a:t>
            </a:r>
            <a:r>
              <a:rPr lang="ru-RU" sz="4000" dirty="0"/>
              <a:t>эстетическое оформление волос</a:t>
            </a:r>
            <a:r>
              <a:rPr lang="ru-RU" sz="4000" dirty="0" smtClean="0"/>
              <a:t>,     придание </a:t>
            </a:r>
            <a:r>
              <a:rPr lang="ru-RU" sz="4000" dirty="0"/>
              <a:t>им определённой формы </a:t>
            </a:r>
            <a:r>
              <a:rPr lang="ru-RU" sz="4000" dirty="0" smtClean="0"/>
              <a:t>   стрижкой</a:t>
            </a:r>
            <a:r>
              <a:rPr lang="ru-RU" sz="4000" dirty="0"/>
              <a:t>, завивкой или укладкой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070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3579"/>
            <a:ext cx="67885" cy="581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92855"/>
              </p:ext>
            </p:extLst>
          </p:nvPr>
        </p:nvGraphicFramePr>
        <p:xfrm>
          <a:off x="1295400" y="631767"/>
          <a:ext cx="9601200" cy="5243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1207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" y="298848"/>
            <a:ext cx="2841171" cy="30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modnye-muzhskie-strizhki-2018-tendentsii-foto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3" y="3135086"/>
            <a:ext cx="2841171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9639ffe0891c56e3d6dd79ec51a657b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86" y="298848"/>
            <a:ext cx="3113314" cy="294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онкурсные-прически-на-длинные-волосы-1024x57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86" y="3243942"/>
            <a:ext cx="5573485" cy="3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Прически делиться 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Мужские</a:t>
            </a:r>
          </a:p>
          <a:p>
            <a:r>
              <a:rPr lang="ru-RU" dirty="0" smtClean="0"/>
              <a:t>Женские </a:t>
            </a:r>
          </a:p>
          <a:p>
            <a:r>
              <a:rPr lang="ru-RU" dirty="0" smtClean="0"/>
              <a:t>Детские</a:t>
            </a:r>
          </a:p>
          <a:p>
            <a:r>
              <a:rPr lang="ru-RU" dirty="0" err="1" smtClean="0"/>
              <a:t>Унисекс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mugskaya-pricheska-201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3" y="2133599"/>
            <a:ext cx="2307770" cy="433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1" y="2188027"/>
            <a:ext cx="3222171" cy="42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amurai-k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3" y="239486"/>
            <a:ext cx="3461656" cy="62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способу укладки волос в  прическу: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Горячие завивки (щипцы)</a:t>
            </a:r>
          </a:p>
          <a:p>
            <a:r>
              <a:rPr lang="ru-RU" dirty="0" smtClean="0"/>
              <a:t>Холодная укладка (пальцами, с помощью зажимов, бигуди)</a:t>
            </a:r>
          </a:p>
          <a:p>
            <a:r>
              <a:rPr lang="ru-RU" dirty="0" smtClean="0"/>
              <a:t>Воздушные (феном)</a:t>
            </a:r>
          </a:p>
          <a:p>
            <a:r>
              <a:rPr lang="ru-RU" dirty="0" smtClean="0"/>
              <a:t>Комбинированные (сочетание различных способов укладки)</a:t>
            </a:r>
          </a:p>
          <a:p>
            <a:endParaRPr lang="ru-RU" dirty="0"/>
          </a:p>
        </p:txBody>
      </p:sp>
      <p:pic>
        <p:nvPicPr>
          <p:cNvPr id="3075" name="Picture 3" descr="C:\Users\user\Desktop\kak-sdelat-volny-na-volosah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6" y="3279228"/>
            <a:ext cx="2786743" cy="35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8e172c_ceed10ba312e47b2a98c5bd41b561c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" y="4599896"/>
            <a:ext cx="2201091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1337003673_2-e14974385655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45" y="4599896"/>
            <a:ext cx="2247712" cy="22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477883662f2f2088be383cf48c221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90" y="4599897"/>
            <a:ext cx="4729655" cy="22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54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причесок по направлению волос: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681644"/>
            <a:ext cx="10273142" cy="5194224"/>
          </a:xfrm>
        </p:spPr>
        <p:txBody>
          <a:bodyPr/>
          <a:lstStyle/>
          <a:p>
            <a:r>
              <a:rPr lang="ru-RU" dirty="0" smtClean="0"/>
              <a:t>Обратные </a:t>
            </a:r>
          </a:p>
          <a:p>
            <a:endParaRPr lang="ru-RU" dirty="0" smtClean="0"/>
          </a:p>
          <a:p>
            <a:r>
              <a:rPr lang="ru-RU" dirty="0" err="1" smtClean="0"/>
              <a:t>Ацентральные</a:t>
            </a:r>
            <a:r>
              <a:rPr lang="ru-RU" dirty="0" smtClean="0"/>
              <a:t>  или ниспадающие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Концентрированные</a:t>
            </a:r>
          </a:p>
          <a:p>
            <a:endParaRPr lang="ru-RU" dirty="0" smtClean="0"/>
          </a:p>
          <a:p>
            <a:r>
              <a:rPr lang="ru-RU" dirty="0" smtClean="0"/>
              <a:t> Передние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2" b="56421"/>
          <a:stretch/>
        </p:blipFill>
        <p:spPr>
          <a:xfrm>
            <a:off x="5677593" y="681645"/>
            <a:ext cx="1986742" cy="2094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4" t="98" r="46" b="57444"/>
          <a:stretch/>
        </p:blipFill>
        <p:spPr>
          <a:xfrm>
            <a:off x="7664335" y="1753985"/>
            <a:ext cx="1888720" cy="2044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8" r="55861" b="3784"/>
          <a:stretch/>
        </p:blipFill>
        <p:spPr>
          <a:xfrm>
            <a:off x="4583517" y="2776450"/>
            <a:ext cx="1867003" cy="2094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4" t="46684" b="4078"/>
          <a:stretch/>
        </p:blipFill>
        <p:spPr>
          <a:xfrm>
            <a:off x="9667702" y="3694520"/>
            <a:ext cx="1770611" cy="23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прически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Деление по возрасту: </a:t>
            </a:r>
          </a:p>
          <a:p>
            <a:r>
              <a:rPr lang="ru-RU" dirty="0" smtClean="0"/>
              <a:t>детские, </a:t>
            </a:r>
          </a:p>
          <a:p>
            <a:r>
              <a:rPr lang="ru-RU" dirty="0" smtClean="0"/>
              <a:t>молодежные, </a:t>
            </a:r>
            <a:endParaRPr lang="ru-RU" dirty="0"/>
          </a:p>
          <a:p>
            <a:r>
              <a:rPr lang="ru-RU" dirty="0" smtClean="0"/>
              <a:t> для элегантного возраста, </a:t>
            </a:r>
          </a:p>
          <a:p>
            <a:r>
              <a:rPr lang="ru-RU" dirty="0" smtClean="0"/>
              <a:t>для старшего поколения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esktop\samurai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41" y="1923393"/>
            <a:ext cx="3615559" cy="49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5" y="1923393"/>
            <a:ext cx="3469582" cy="49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087" y="1277256"/>
            <a:ext cx="9347199" cy="4042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           Стиль – это форма индивидуальной     выразительности образа человека.  </a:t>
            </a:r>
            <a:endParaRPr lang="ru-RU" sz="3600" dirty="0"/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13" y="96055"/>
            <a:ext cx="6453051" cy="35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" y="96055"/>
            <a:ext cx="5502869" cy="30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6830"/>
            <a:ext cx="9601196" cy="473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Стили причесок: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38844"/>
            <a:ext cx="9601196" cy="508738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Классический</a:t>
            </a:r>
            <a:r>
              <a:rPr lang="ru-RU" dirty="0" smtClean="0"/>
              <a:t> (от лат. </a:t>
            </a:r>
            <a:r>
              <a:rPr lang="en-US" dirty="0" err="1" smtClean="0"/>
              <a:t>Classicus</a:t>
            </a:r>
            <a:r>
              <a:rPr lang="en-US" dirty="0" smtClean="0"/>
              <a:t> </a:t>
            </a:r>
            <a:r>
              <a:rPr lang="ru-RU" dirty="0" smtClean="0"/>
              <a:t>–образцовый) – прически со строгими, четкими формами и линиями, уравновешенные и пластически завершенные</a:t>
            </a:r>
          </a:p>
          <a:p>
            <a:r>
              <a:rPr lang="ru-RU" b="1" dirty="0" smtClean="0"/>
              <a:t>Романтический</a:t>
            </a:r>
            <a:r>
              <a:rPr lang="ru-RU" dirty="0" smtClean="0"/>
              <a:t> – причёски выполняются из полудлинные длинных волос с мягкими волнистыми линиями, кудрями, локонами. </a:t>
            </a:r>
          </a:p>
          <a:p>
            <a:r>
              <a:rPr lang="ru-RU" b="1" dirty="0" smtClean="0"/>
              <a:t>Авангардный </a:t>
            </a:r>
            <a:r>
              <a:rPr lang="ru-RU" dirty="0" smtClean="0"/>
              <a:t>– прически отражающие тенденции моды завтрашнего дня. Для этого стиля характерны оригинальные выразительные средства при создании нетрадиционного индивидуального образа. </a:t>
            </a:r>
          </a:p>
          <a:p>
            <a:r>
              <a:rPr lang="ru-RU" b="1" dirty="0" smtClean="0"/>
              <a:t>Спортивный</a:t>
            </a:r>
            <a:r>
              <a:rPr lang="ru-RU" dirty="0" smtClean="0"/>
              <a:t> – прически из коротких полудлинных волос без использования дополнительных средств (лака, начеса), удобны при движении.</a:t>
            </a:r>
          </a:p>
          <a:p>
            <a:r>
              <a:rPr lang="ru-RU" b="1" dirty="0" smtClean="0"/>
              <a:t>Элегантный стиль </a:t>
            </a:r>
            <a:r>
              <a:rPr lang="ru-RU" dirty="0" smtClean="0"/>
              <a:t>– прически утончённые, изящные, демонстрируют отличный художественный вкус и чувство меры.  </a:t>
            </a:r>
          </a:p>
          <a:p>
            <a:r>
              <a:rPr lang="ru-RU" b="1" dirty="0" smtClean="0"/>
              <a:t>Исторический </a:t>
            </a:r>
            <a:r>
              <a:rPr lang="ru-RU" dirty="0" smtClean="0"/>
              <a:t>– прически отражают характерные черты какой либо исторической эпохи.</a:t>
            </a:r>
          </a:p>
          <a:p>
            <a:r>
              <a:rPr lang="ru-RU" b="1" dirty="0" smtClean="0"/>
              <a:t>Эклектика</a:t>
            </a:r>
            <a:r>
              <a:rPr lang="ru-RU" dirty="0" smtClean="0"/>
              <a:t>- прически включающие в себя элементы  различных стилей.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7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</TotalTime>
  <Words>260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  Классификация причесок, их назначение и  особенности.</vt:lpstr>
      <vt:lpstr>Прическа –</vt:lpstr>
      <vt:lpstr>Презентация PowerPoint</vt:lpstr>
      <vt:lpstr>Прически делиться на:</vt:lpstr>
      <vt:lpstr>По способу укладки волос в  прическу:</vt:lpstr>
      <vt:lpstr>Типы причесок по направлению волос:</vt:lpstr>
      <vt:lpstr>Характеристика прически </vt:lpstr>
      <vt:lpstr>Презентация PowerPoint</vt:lpstr>
      <vt:lpstr>Стили причесок: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причесок виды особенности.</dc:title>
  <dc:creator>Карина Юрьевна</dc:creator>
  <cp:lastModifiedBy>Светлана Дубянская</cp:lastModifiedBy>
  <cp:revision>32</cp:revision>
  <dcterms:created xsi:type="dcterms:W3CDTF">2019-02-21T06:48:39Z</dcterms:created>
  <dcterms:modified xsi:type="dcterms:W3CDTF">2022-12-02T06:18:06Z</dcterms:modified>
</cp:coreProperties>
</file>