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56" r:id="rId3"/>
    <p:sldId id="287" r:id="rId4"/>
    <p:sldId id="257" r:id="rId5"/>
    <p:sldId id="258" r:id="rId6"/>
    <p:sldId id="259" r:id="rId7"/>
    <p:sldId id="260" r:id="rId8"/>
    <p:sldId id="261" r:id="rId9"/>
    <p:sldId id="264" r:id="rId10"/>
    <p:sldId id="263" r:id="rId11"/>
    <p:sldId id="262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91" r:id="rId25"/>
    <p:sldId id="277" r:id="rId26"/>
    <p:sldId id="27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90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:\5 фото на сайт подмосковье - копия\Презентация проекта 1\Слайд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81390"/>
            <a:ext cx="9361040" cy="702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09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настасия\Desktop\Презентация проекта\Слайд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523" y="-99392"/>
            <a:ext cx="9276523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3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настасия\Desktop\Презентация проекта\Слайд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75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настасия\Desktop\Презентация проекта\Слайд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04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настасия\Desktop\Презентация проекта\Слайд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11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анастасия\Desktop\Презентация проекта\Слайд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81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анастасия\Desktop\Презентация проекта\Слайд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06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анастасия\Desktop\Презентация проекта\Слайд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0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анастасия\Desktop\Презентация проекта\Слайд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02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анастасия\Desktop\Презентация проекта\Слайд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90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анастасия\Desktop\Презентация проекта\Слайд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49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астасия\Desktop\Презентация проекта\Слайд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1" y="-81390"/>
            <a:ext cx="9385043" cy="703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43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анастасия\Desktop\Презентация проекта\Слайд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81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анастасия\Desktop\Презентация проекта\Слайд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22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анастасия\Desktop\Презентация проекта\Слайд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01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анастасия\Desktop\Презентация проекта\Слайд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18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астасия\Desktop\фото для проекта\к проекту царь дневник на семинаре 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69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анастасия\Desktop\Презентация проекта\Слайд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19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анастасия\Desktop\Презентация проекта\Слайд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90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:\5 фото на сайт подмосковье - копия\Презентация проекта 1\Слайд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523" y="-180782"/>
            <a:ext cx="9385043" cy="703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10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настасия\Desktop\Презентация проекта\Слайд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1390"/>
            <a:ext cx="9252520" cy="693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96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настасия\Desktop\Презентация проекта\Слайд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523" y="-99392"/>
            <a:ext cx="9276523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82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анастасия\Desktop\Презентация проекта\Слайд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9392"/>
            <a:ext cx="9276523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00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настасия\Desktop\Презентация проекта\Слайд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1390"/>
            <a:ext cx="9252520" cy="693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24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настасия\Desktop\Презентация проекта\Слайд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95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настасия\Desktop\Презентация проекта\Слайд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56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Экран (4:3)</PresentationFormat>
  <Paragraphs>0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asus-pc; Загдай Е</dc:creator>
  <cp:lastModifiedBy>Нина Сертукова</cp:lastModifiedBy>
  <cp:revision>12</cp:revision>
  <dcterms:created xsi:type="dcterms:W3CDTF">2017-06-25T19:36:06Z</dcterms:created>
  <dcterms:modified xsi:type="dcterms:W3CDTF">2017-06-28T12:07:02Z</dcterms:modified>
</cp:coreProperties>
</file>