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16"/>
  </p:notesMasterIdLst>
  <p:sldIdLst>
    <p:sldId id="292" r:id="rId2"/>
    <p:sldId id="305" r:id="rId3"/>
    <p:sldId id="302" r:id="rId4"/>
    <p:sldId id="296" r:id="rId5"/>
    <p:sldId id="258" r:id="rId6"/>
    <p:sldId id="280" r:id="rId7"/>
    <p:sldId id="304" r:id="rId8"/>
    <p:sldId id="291" r:id="rId9"/>
    <p:sldId id="274" r:id="rId10"/>
    <p:sldId id="288" r:id="rId11"/>
    <p:sldId id="286" r:id="rId12"/>
    <p:sldId id="300" r:id="rId13"/>
    <p:sldId id="303" r:id="rId14"/>
    <p:sldId id="30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5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A08AC-D941-4D3B-BB67-F1E50A23D3B2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4A1DF-11C7-42ED-980E-054DCA148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202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4A1DF-11C7-42ED-980E-054DCA14808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074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4A1DF-11C7-42ED-980E-054DCA14808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449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673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148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4002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889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8917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579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712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302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840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300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606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105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477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6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406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67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95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807770"/>
            <a:ext cx="8640960" cy="2868168"/>
          </a:xfrm>
        </p:spPr>
        <p:txBody>
          <a:bodyPr>
            <a:noAutofit/>
          </a:bodyPr>
          <a:lstStyle/>
          <a:p>
            <a:pPr algn="ctr"/>
            <a:r>
              <a:rPr lang="ru-RU" sz="4400" b="1" i="1" u="sng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Моя первая работа.</a:t>
            </a:r>
            <a:br>
              <a:rPr lang="ru-RU" sz="4400" b="1" i="1" u="sng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u="sng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Приём на работу.</a:t>
            </a:r>
            <a:endParaRPr lang="ru-RU" sz="4400" b="1" i="1" u="sng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5517232"/>
            <a:ext cx="4680520" cy="1152128"/>
          </a:xfrm>
        </p:spPr>
        <p:txBody>
          <a:bodyPr>
            <a:noAutofit/>
          </a:bodyPr>
          <a:lstStyle/>
          <a:p>
            <a:pPr algn="ctr"/>
            <a:r>
              <a:rPr lang="ru-RU" sz="11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МКОУ РАООП   «</a:t>
            </a:r>
            <a:r>
              <a:rPr lang="ru-RU" sz="11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Старогородковская</a:t>
            </a:r>
            <a:r>
              <a:rPr lang="ru-RU" sz="11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специальная (коррекционная) </a:t>
            </a:r>
          </a:p>
          <a:p>
            <a:pPr algn="ctr"/>
            <a:r>
              <a:rPr lang="ru-RU" sz="11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школа-интернат  им. Заслуженного учителя РФ </a:t>
            </a:r>
            <a:r>
              <a:rPr lang="ru-RU" sz="11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Фурагиной</a:t>
            </a:r>
            <a:r>
              <a:rPr lang="ru-RU" sz="11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А.В.»</a:t>
            </a:r>
          </a:p>
          <a:p>
            <a:pPr algn="ctr"/>
            <a:r>
              <a:rPr lang="ru-RU" sz="11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трудового обучения   по  цветоводству  Дисенко </a:t>
            </a:r>
            <a:r>
              <a:rPr lang="ru-RU" sz="11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А.В</a:t>
            </a:r>
            <a:endParaRPr lang="ru-RU" sz="11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 2022год</a:t>
            </a:r>
            <a:endParaRPr lang="ru-RU" sz="11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437112"/>
            <a:ext cx="1925744" cy="18175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37545"/>
            <a:ext cx="3496537" cy="17574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695018"/>
            <a:ext cx="2236159" cy="17295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021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92695"/>
            <a:ext cx="7426072" cy="5544617"/>
          </a:xfrm>
        </p:spPr>
        <p:txBody>
          <a:bodyPr>
            <a:noAutofit/>
          </a:bodyPr>
          <a:lstStyle/>
          <a:p>
            <a:pPr algn="just"/>
            <a:r>
              <a:rPr lang="ru-RU" sz="24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Резюме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информация о Ваших профессиональных и личных качествах, которые могут заинтересовать работодателя. Можно послать на электронную почту работодателя.</a:t>
            </a:r>
            <a:endParaRPr lang="ru-RU" sz="2400" b="1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69127"/>
            <a:ext cx="2475538" cy="34919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74838"/>
            <a:ext cx="2520280" cy="3280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2274838"/>
            <a:ext cx="439248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СОСТАВЛЕНИЕ РЕЗЮМЕ</a:t>
            </a:r>
          </a:p>
          <a:p>
            <a:pPr>
              <a:buFont typeface="Arial" pitchFamily="34" charset="0"/>
              <a:buChar char="•"/>
            </a:pP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не более 1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страницы.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Грамотность.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Конкретность.</a:t>
            </a:r>
          </a:p>
          <a:p>
            <a:pPr>
              <a:buFont typeface="Arial" pitchFamily="34" charset="0"/>
              <a:buChar char="•"/>
            </a:pPr>
            <a:endParaRPr lang="ru-RU" sz="20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0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0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подготовить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самопрезентацию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52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632848" cy="2304256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 ТАКОЕ  САМОПРЕЗЕНТАЦИЯ?</a:t>
            </a:r>
            <a:b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Самопрезентация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умение человека подать себя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лучшей стороны, произвести благоприятное впечатление на окружающих  и  сохранить его.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930" y="4581128"/>
            <a:ext cx="2458389" cy="18362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012" y="2695837"/>
            <a:ext cx="2024555" cy="1512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28900"/>
            <a:ext cx="5479743" cy="4104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670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268760"/>
            <a:ext cx="7416824" cy="424847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</a:pP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Приходите  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назначенное место 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заранее, отключите 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телефон. </a:t>
            </a:r>
            <a:endParaRPr lang="ru-RU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входе 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поздоровайтесь и представьтесь.</a:t>
            </a:r>
          </a:p>
          <a:p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садитесь, пока Вам не предложат этого сделать.</a:t>
            </a:r>
          </a:p>
          <a:p>
            <a:pPr lvl="0"/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беседы сидите ровно, 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закидывайте ногу на ногу. </a:t>
            </a:r>
          </a:p>
          <a:p>
            <a:pPr lvl="0"/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опускайте голову и не избегайте прямого взгляда. </a:t>
            </a:r>
          </a:p>
          <a:p>
            <a:pPr>
              <a:lnSpc>
                <a:spcPct val="80000"/>
              </a:lnSpc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слушайте, не перебивайте работодателя. </a:t>
            </a:r>
          </a:p>
          <a:p>
            <a:pPr>
              <a:lnSpc>
                <a:spcPct val="80000"/>
              </a:lnSpc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Отвечайте на вопросы четко и уверенно.</a:t>
            </a:r>
          </a:p>
          <a:p>
            <a:pPr>
              <a:lnSpc>
                <a:spcPct val="80000"/>
              </a:lnSpc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послушать </a:t>
            </a:r>
            <a:r>
              <a:rPr lang="ru-RU" sz="8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самопрезентацию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sz="8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облагодарите работодателя  </a:t>
            </a:r>
            <a:r>
              <a:rPr lang="ru-RU" sz="8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   внимание.</a:t>
            </a:r>
          </a:p>
          <a:p>
            <a:pPr>
              <a:lnSpc>
                <a:spcPct val="80000"/>
              </a:lnSpc>
            </a:pPr>
            <a:endParaRPr lang="ru-RU" sz="6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>
          <a:xfrm>
            <a:off x="1259632" y="263946"/>
            <a:ext cx="6408712" cy="100481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вот вы  кабинете у работодателя:</a:t>
            </a:r>
            <a:endParaRPr lang="ru-RU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52536" y="5373216"/>
            <a:ext cx="12382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 </a:t>
            </a:r>
          </a:p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178" y="459570"/>
            <a:ext cx="1756310" cy="14572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30287"/>
            <a:ext cx="2528787" cy="16858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2395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262" y="548680"/>
            <a:ext cx="6218548" cy="54093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Заключение – 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соблюдая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правил и рекомендаций при собеседовании, соискатель может получить заветное место работы.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прекрасно!!!</a:t>
            </a:r>
          </a:p>
          <a:p>
            <a:pPr marL="0" indent="0">
              <a:buNone/>
            </a:pPr>
            <a:r>
              <a:rPr lang="ru-RU" sz="2400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400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помнить, что любой отказ не должен становиться поводом для уныния</a:t>
            </a:r>
            <a:r>
              <a:rPr lang="ru-RU" sz="2400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Возможно, это не ваше место работы и в будущем вас </a:t>
            </a:r>
            <a:r>
              <a:rPr lang="ru-RU" sz="2400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ожидает </a:t>
            </a:r>
            <a:r>
              <a:rPr lang="ru-RU" sz="2400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лучшее </a:t>
            </a:r>
            <a:r>
              <a:rPr lang="ru-RU" sz="2400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предложение.</a:t>
            </a:r>
          </a:p>
          <a:p>
            <a:pPr marL="0" indent="0">
              <a:buNone/>
            </a:pPr>
            <a:r>
              <a:rPr lang="ru-RU" sz="24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Ищите и не сдавайтесь!!!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24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42" y="4842976"/>
            <a:ext cx="2217370" cy="1656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29" y="4936581"/>
            <a:ext cx="2292593" cy="17123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144" y="4644597"/>
            <a:ext cx="2465830" cy="18417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247" y="548680"/>
            <a:ext cx="1812725" cy="3501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682" y="3791702"/>
            <a:ext cx="1790915" cy="2754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014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776" y="1324784"/>
            <a:ext cx="7351684" cy="9609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1" b="1" u="sng" dirty="0" smtClean="0">
                <a:solidFill>
                  <a:srgbClr val="C00000"/>
                </a:solidFill>
              </a:rPr>
              <a:t>Желаю </a:t>
            </a:r>
            <a:r>
              <a:rPr lang="ru-RU" sz="3001" b="1" u="sng" dirty="0">
                <a:solidFill>
                  <a:srgbClr val="C00000"/>
                </a:solidFill>
              </a:rPr>
              <a:t>ВСЕМ выпускникам 11класса хорошо устроиться на работу!!!</a:t>
            </a:r>
            <a:br>
              <a:rPr lang="ru-RU" sz="3001" b="1" u="sng" dirty="0">
                <a:solidFill>
                  <a:srgbClr val="C00000"/>
                </a:solidFill>
              </a:rPr>
            </a:br>
            <a:r>
              <a:rPr lang="ru-RU" sz="3001" b="1" u="sng" dirty="0" smtClean="0">
                <a:solidFill>
                  <a:srgbClr val="C00000"/>
                </a:solidFill>
              </a:rPr>
              <a:t/>
            </a:r>
            <a:br>
              <a:rPr lang="ru-RU" sz="3001" b="1" u="sng" dirty="0" smtClean="0">
                <a:solidFill>
                  <a:srgbClr val="C00000"/>
                </a:solidFill>
              </a:rPr>
            </a:br>
            <a:r>
              <a:rPr lang="ru-RU" sz="3001" b="1" u="sng" dirty="0" smtClean="0">
                <a:solidFill>
                  <a:srgbClr val="C00000"/>
                </a:solidFill>
              </a:rPr>
              <a:t/>
            </a:r>
            <a:br>
              <a:rPr lang="ru-RU" sz="3001" b="1" u="sng" dirty="0" smtClean="0">
                <a:solidFill>
                  <a:srgbClr val="C00000"/>
                </a:solidFill>
              </a:rPr>
            </a:br>
            <a:r>
              <a:rPr lang="ru-RU" sz="3001" b="1" u="sng" dirty="0">
                <a:solidFill>
                  <a:srgbClr val="C00000"/>
                </a:solidFill>
              </a:rPr>
              <a:t/>
            </a:r>
            <a:br>
              <a:rPr lang="ru-RU" sz="3001" b="1" u="sng" dirty="0">
                <a:solidFill>
                  <a:srgbClr val="C00000"/>
                </a:solidFill>
              </a:rPr>
            </a:br>
            <a:r>
              <a:rPr lang="ru-RU" sz="3001" b="1" u="sng" dirty="0" smtClean="0">
                <a:solidFill>
                  <a:srgbClr val="C00000"/>
                </a:solidFill>
              </a:rPr>
              <a:t/>
            </a:r>
            <a:br>
              <a:rPr lang="ru-RU" sz="3001" b="1" u="sng" dirty="0" smtClean="0">
                <a:solidFill>
                  <a:srgbClr val="C00000"/>
                </a:solidFill>
              </a:rPr>
            </a:br>
            <a:r>
              <a:rPr lang="ru-RU" sz="3001" b="1" u="sng" dirty="0">
                <a:solidFill>
                  <a:srgbClr val="C00000"/>
                </a:solidFill>
              </a:rPr>
              <a:t/>
            </a:r>
            <a:br>
              <a:rPr lang="ru-RU" sz="3001" b="1" u="sng" dirty="0">
                <a:solidFill>
                  <a:srgbClr val="C00000"/>
                </a:solidFill>
              </a:rPr>
            </a:br>
            <a:r>
              <a:rPr lang="ru-RU" sz="3001" b="1" u="sng" dirty="0" smtClean="0">
                <a:solidFill>
                  <a:srgbClr val="C00000"/>
                </a:solidFill>
              </a:rPr>
              <a:t/>
            </a:r>
            <a:br>
              <a:rPr lang="ru-RU" sz="3001" b="1" u="sng" dirty="0" smtClean="0">
                <a:solidFill>
                  <a:srgbClr val="C00000"/>
                </a:solidFill>
              </a:rPr>
            </a:br>
            <a:r>
              <a:rPr lang="ru-RU" sz="3001" b="1" u="sng" dirty="0">
                <a:solidFill>
                  <a:srgbClr val="C00000"/>
                </a:solidFill>
              </a:rPr>
              <a:t/>
            </a:r>
            <a:br>
              <a:rPr lang="ru-RU" sz="3001" b="1" u="sng" dirty="0">
                <a:solidFill>
                  <a:srgbClr val="C00000"/>
                </a:solidFill>
              </a:rPr>
            </a:br>
            <a:r>
              <a:rPr lang="ru-RU" sz="3001" b="1" u="sng" dirty="0" smtClean="0">
                <a:solidFill>
                  <a:srgbClr val="C00000"/>
                </a:solidFill>
              </a:rPr>
              <a:t/>
            </a:r>
            <a:br>
              <a:rPr lang="ru-RU" sz="3001" b="1" u="sng" dirty="0" smtClean="0">
                <a:solidFill>
                  <a:srgbClr val="C00000"/>
                </a:solidFill>
              </a:rPr>
            </a:br>
            <a:r>
              <a:rPr lang="ru-RU" sz="3001" b="1" u="sng" dirty="0" smtClean="0">
                <a:solidFill>
                  <a:srgbClr val="C00000"/>
                </a:solidFill>
              </a:rPr>
              <a:t>Большое  </a:t>
            </a:r>
            <a:r>
              <a:rPr lang="ru-RU" sz="3001" b="1" u="sng" dirty="0">
                <a:solidFill>
                  <a:srgbClr val="C00000"/>
                </a:solidFill>
              </a:rPr>
              <a:t>спасибо за внимание!!!</a:t>
            </a:r>
            <a:endParaRPr lang="ru-RU" sz="3001" b="1" u="sng" dirty="0">
              <a:solidFill>
                <a:srgbClr val="C00000"/>
              </a:solidFill>
            </a:endParaRPr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672" y="3068960"/>
            <a:ext cx="3061891" cy="20412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723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548680"/>
            <a:ext cx="8064896" cy="223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Первая  работа — чистый лист судьбы,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Пусть несет он счастье, давние мечты,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Босса добродушного, преданных коллег,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Настроенья </a:t>
            </a:r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свежего, как искристый снег!</a:t>
            </a: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532145"/>
            <a:ext cx="3181444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123392"/>
            <a:ext cx="3085035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28" y="2767072"/>
            <a:ext cx="2900911" cy="21667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774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332656"/>
            <a:ext cx="6192689" cy="612068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«Кем вы работаете?»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это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чуть ли не первый вопрос, возникающий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людей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знакомстве.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себя в этом мире означает возможность достойно жить, чувствовать себя нужным людям, получать радость от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мира профессий – следствие того, что один человек не в состоянии делать всё нужное для жизни.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появились профессии. Слово профессия (от лат.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profitere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«объявлять своим делом») означает род трудовой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 Профессия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ещё и знания, умения, личные качества, необходимые для того, чтобы успешно заниматься данной работой, получая вознаграждение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труд.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специальность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занятия в рамках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одной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профессии.</a:t>
            </a:r>
          </a:p>
          <a:p>
            <a:pPr marL="0" indent="0">
              <a:buNone/>
            </a:pPr>
            <a:r>
              <a:rPr lang="ru-RU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нашей школе на уроках    трудового    обучения   вы получаете специальность.</a:t>
            </a:r>
            <a:endParaRPr lang="ru-RU" sz="20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720" y="764704"/>
            <a:ext cx="1844824" cy="18448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1" y="2996953"/>
            <a:ext cx="1907702" cy="1430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424" y="5032617"/>
            <a:ext cx="1902120" cy="14207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191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22718"/>
            <a:ext cx="4824536" cy="3106282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осле окончания 11 класса, 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получим свидетельства колледжа- по специальностям: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-цветовод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рабочий зеленого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хозяйства;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столяр-строительный.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  надо будет искать работу.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4077071"/>
            <a:ext cx="5579329" cy="1551761"/>
          </a:xfrm>
        </p:spPr>
        <p:txBody>
          <a:bodyPr/>
          <a:lstStyle/>
          <a:p>
            <a:pPr marL="0" indent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3717032"/>
            <a:ext cx="3817428" cy="29058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388" y="987888"/>
            <a:ext cx="2808574" cy="18116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Users\User\Desktop\IMG_01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61048"/>
            <a:ext cx="2433349" cy="2398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80446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60648"/>
            <a:ext cx="6984776" cy="648072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ДЛЯ </a:t>
            </a: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ВАС?</a:t>
            </a:r>
            <a:endParaRPr lang="ru-RU" sz="2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908720"/>
            <a:ext cx="6480720" cy="4752528"/>
          </a:xfrm>
        </p:spPr>
        <p:txBody>
          <a:bodyPr>
            <a:normAutofit lnSpcReduction="10000"/>
          </a:bodyPr>
          <a:lstStyle/>
          <a:p>
            <a:endParaRPr lang="ru-RU" sz="2400" b="1" i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-Зачем люди работают?</a:t>
            </a:r>
          </a:p>
          <a:p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-Значит, что такое работа?</a:t>
            </a:r>
          </a:p>
          <a:p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-Кто такой  работодатель?</a:t>
            </a:r>
          </a:p>
          <a:p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-Кто такой соискатель?</a:t>
            </a:r>
          </a:p>
          <a:p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-Какой выпускник – соискатель 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нужен работодателю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-Что обозначает слово-вакансия?</a:t>
            </a:r>
          </a:p>
          <a:p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-Что обозначает слово –трудоустройство?</a:t>
            </a:r>
          </a:p>
          <a:p>
            <a:r>
              <a:rPr lang="ru-RU" sz="30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 можно найти работу?</a:t>
            </a:r>
          </a:p>
          <a:p>
            <a:pPr algn="l"/>
            <a:endParaRPr lang="ru-RU" sz="3000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37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052736"/>
            <a:ext cx="2613497" cy="18727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98542"/>
            <a:ext cx="7416824" cy="1357034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поиска 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работы:</a:t>
            </a:r>
            <a:b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п</a:t>
            </a: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осле окончания школы, профессионального </a:t>
            </a:r>
            <a:r>
              <a:rPr lang="ru-RU" sz="2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училища, </a:t>
            </a: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колледжа </a:t>
            </a:r>
            <a:r>
              <a:rPr lang="ru-RU" sz="2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можно найти работу -</a:t>
            </a:r>
          </a:p>
        </p:txBody>
      </p:sp>
      <p:pic>
        <p:nvPicPr>
          <p:cNvPr id="6" name="Picture 2" descr="C:\Users\User\Desktop\IMG_014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18" y="1853455"/>
            <a:ext cx="2333625" cy="18527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IMG_013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925" y="1422776"/>
            <a:ext cx="4829103" cy="36049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IMG_01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924" y="3034429"/>
            <a:ext cx="3458222" cy="20465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IMG_01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274" y="1598165"/>
            <a:ext cx="2404666" cy="16742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IMG_014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046" y="3573016"/>
            <a:ext cx="2864993" cy="18202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Grp="1"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4" y="4210647"/>
            <a:ext cx="1404356" cy="20425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2941260"/>
            <a:ext cx="472868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• 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сайты трудоустройства,</a:t>
            </a:r>
            <a:b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•   социальные сети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объявления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•   газеты, журналы,</a:t>
            </a:r>
            <a:b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•   знакомые.</a:t>
            </a:r>
          </a:p>
        </p:txBody>
      </p:sp>
    </p:spTree>
    <p:extLst>
      <p:ext uri="{BB962C8B-B14F-4D97-AF65-F5344CB8AC3E}">
        <p14:creationId xmlns:p14="http://schemas.microsoft.com/office/powerpoint/2010/main" val="204280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нашли подходящую работу.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Позвонили в фирму. 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 ждут на собеседование. Что делать?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\Desktop\IMG_143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64904"/>
            <a:ext cx="5004147" cy="3778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54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331640" y="111413"/>
            <a:ext cx="7598078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подготовиться к собеседованию.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Прежде чем идти, постарайтесь подготовиться: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-найти  информацию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фирме, ее требованиях к персоналу; </a:t>
            </a:r>
            <a:endParaRPr lang="ru-RU" sz="2000" b="1" i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-что могут спросить;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-т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щательно продумайте свой 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внешний вид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-соберите все документы, можно сделать копии.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816142"/>
            <a:ext cx="2790651" cy="2790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50844"/>
            <a:ext cx="2949756" cy="22322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Прямоугольник 5"/>
          <p:cNvSpPr/>
          <p:nvPr/>
        </p:nvSpPr>
        <p:spPr>
          <a:xfrm>
            <a:off x="2843808" y="2605698"/>
            <a:ext cx="51845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надо помнить, когда идешь </a:t>
            </a:r>
            <a:endParaRPr lang="ru-RU" sz="2400" b="1" i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трудоустраиваться:</a:t>
            </a:r>
          </a:p>
          <a:p>
            <a:pPr algn="ctr"/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документах;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стиле одежды;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формах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том, чтобы не опоздать!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63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60338"/>
            <a:ext cx="769019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</a:t>
            </a:r>
          </a:p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при собеседовании:</a:t>
            </a:r>
          </a:p>
          <a:p>
            <a:pPr algn="ctr"/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-паспорт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-документ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образовании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-трудовая книжка (если есть)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-медицинская книжка (если есть)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-ИНН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(Идентификационный 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налогоплательщика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-СНИЛС (страховое 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пенсионное свидетельство)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-резюме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Картинки по запросу &quot;что такое снилс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Картинки по запросу &quot;документы необходимые для трудоустройства&quot;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" t="5468" r="14144" b="4101"/>
          <a:stretch/>
        </p:blipFill>
        <p:spPr bwMode="auto">
          <a:xfrm>
            <a:off x="5796136" y="1901245"/>
            <a:ext cx="2736304" cy="35836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80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589</TotalTime>
  <Words>550</Words>
  <Application>Microsoft Office PowerPoint</Application>
  <PresentationFormat>Экран (4:3)</PresentationFormat>
  <Paragraphs>103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Calibri</vt:lpstr>
      <vt:lpstr>Century Gothic</vt:lpstr>
      <vt:lpstr>Segoe UI</vt:lpstr>
      <vt:lpstr>Times New Roman</vt:lpstr>
      <vt:lpstr>Wingdings</vt:lpstr>
      <vt:lpstr>Wingdings 3</vt:lpstr>
      <vt:lpstr>Легкий дым</vt:lpstr>
      <vt:lpstr>Моя первая работа. Приём на работу.</vt:lpstr>
      <vt:lpstr>Презентация PowerPoint</vt:lpstr>
      <vt:lpstr>Презентация PowerPoint</vt:lpstr>
      <vt:lpstr>  После окончания 11 класса,  мы получим свидетельства колледжа- по специальностям: -цветовод - рабочий зеленого хозяйства;  - столяр-строительный. Нам  надо будет искать работу. </vt:lpstr>
      <vt:lpstr>ВОПРОСЫ ДЛЯ  ВАС?</vt:lpstr>
      <vt:lpstr>Способы поиска работы: после окончания школы, профессионального училища, колледжа можно найти работу -</vt:lpstr>
      <vt:lpstr>Вы нашли подходящую работу.  Позвонили в фирму.  Вас ждут на собеседование. Что делать?</vt:lpstr>
      <vt:lpstr>Презентация PowerPoint</vt:lpstr>
      <vt:lpstr>Презентация PowerPoint</vt:lpstr>
      <vt:lpstr>Резюме - это информация о Ваших профессиональных и личных качествах, которые могут заинтересовать работодателя. Можно послать на электронную почту работодателя.</vt:lpstr>
      <vt:lpstr> ЧТО ТАКОЕ  САМОПРЕЗЕНТАЦИЯ?  Самопрезентация – это умение человека подать себя с лучшей стороны, произвести благоприятное впечатление на окружающих  и  сохранить его.</vt:lpstr>
      <vt:lpstr> И вот вы  кабинете у работодателя:</vt:lpstr>
      <vt:lpstr>Презентация PowerPoint</vt:lpstr>
      <vt:lpstr>Желаю ВСЕМ выпускникам 11класса хорошо устроиться на работу!!!         Большое  спасибо за внимание!!!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«Моя первая работа. Технология поиска работы для выпускников учебных заведений» </dc:title>
  <cp:lastModifiedBy>Дисенко Анна Владимировна</cp:lastModifiedBy>
  <cp:revision>107</cp:revision>
  <dcterms:modified xsi:type="dcterms:W3CDTF">2022-03-30T08:26:23Z</dcterms:modified>
</cp:coreProperties>
</file>